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8125" y="238125"/>
            <a:ext cx="11715750" cy="6381750"/>
          </a:xfrm>
          <a:custGeom>
            <a:avLst/>
            <a:gdLst/>
            <a:ahLst/>
            <a:cxnLst/>
            <a:rect l="l" t="t" r="r" b="b"/>
            <a:pathLst>
              <a:path w="11715750" h="6381750">
                <a:moveTo>
                  <a:pt x="11715750" y="0"/>
                </a:moveTo>
                <a:lnTo>
                  <a:pt x="0" y="0"/>
                </a:lnTo>
                <a:lnTo>
                  <a:pt x="0" y="6381750"/>
                </a:lnTo>
                <a:lnTo>
                  <a:pt x="11715750" y="6381750"/>
                </a:lnTo>
                <a:lnTo>
                  <a:pt x="1171575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7364" y="1608137"/>
            <a:ext cx="8637270" cy="75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8250" y="1200086"/>
              <a:ext cx="9710801" cy="44339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2625" y="1414525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63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E2D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3101" y="1271650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>
                  <a:moveTo>
                    <a:pt x="0" y="0"/>
                  </a:moveTo>
                  <a:lnTo>
                    <a:pt x="0" y="640079"/>
                  </a:lnTo>
                </a:path>
                <a:path w="1695450" h="64770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38425" y="3071812"/>
            <a:ext cx="37414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u="heavy" spc="10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Bird-watcher-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4640" y="3164586"/>
            <a:ext cx="17951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200" i="1" spc="5" dirty="0">
                <a:latin typeface="TeX Gyre Adventor"/>
                <a:cs typeface="TeX Gyre Adventor"/>
              </a:rPr>
              <a:t>1</a:t>
            </a:r>
            <a:r>
              <a:rPr sz="3150" i="1" spc="7" baseline="26455" dirty="0">
                <a:latin typeface="TeX Gyre Adventor"/>
                <a:cs typeface="TeX Gyre Adventor"/>
              </a:rPr>
              <a:t>st</a:t>
            </a:r>
            <a:r>
              <a:rPr sz="3200" i="1" spc="5" dirty="0">
                <a:latin typeface="TeX Gyre Adventor"/>
                <a:cs typeface="TeX Gyre Adventor"/>
              </a:rPr>
              <a:t>-Year:-</a:t>
            </a:r>
            <a:endParaRPr sz="3200">
              <a:latin typeface="TeX Gyre Adventor"/>
              <a:cs typeface="TeX Gyre Advento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92" y="2129853"/>
            <a:ext cx="1672908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smtClean="0">
                <a:solidFill>
                  <a:srgbClr val="000000"/>
                </a:solidFill>
              </a:rPr>
              <a:t>S</a:t>
            </a:r>
            <a:r>
              <a:rPr sz="2400" spc="-40" smtClean="0">
                <a:solidFill>
                  <a:srgbClr val="000000"/>
                </a:solidFill>
              </a:rPr>
              <a:t>o</a:t>
            </a:r>
            <a:r>
              <a:rPr sz="2400" spc="-20" smtClean="0">
                <a:solidFill>
                  <a:srgbClr val="000000"/>
                </a:solidFill>
              </a:rPr>
              <a:t>n</a:t>
            </a:r>
            <a:r>
              <a:rPr sz="2400" spc="20" smtClean="0">
                <a:solidFill>
                  <a:srgbClr val="000000"/>
                </a:solidFill>
              </a:rPr>
              <a:t>i</a:t>
            </a:r>
            <a:r>
              <a:rPr lang="en-US" sz="2400" spc="20" dirty="0" smtClean="0">
                <a:solidFill>
                  <a:srgbClr val="000000"/>
                </a:solidFill>
              </a:rPr>
              <a:t>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33792" y="2616263"/>
            <a:ext cx="3217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5" smtClean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non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spc="5" dirty="0">
                <a:latin typeface="Gothic Uralic"/>
                <a:cs typeface="Gothic Uralic"/>
              </a:rPr>
              <a:t>1</a:t>
            </a:r>
            <a:r>
              <a:rPr sz="2325" b="1" spc="7" baseline="26881" dirty="0">
                <a:latin typeface="Gothic Uralic"/>
                <a:cs typeface="Gothic Uralic"/>
              </a:rPr>
              <a:t>st</a:t>
            </a:r>
            <a:r>
              <a:rPr sz="2325" b="1" spc="419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0975"/>
            <a:ext cx="11801475" cy="6286500"/>
            <a:chOff x="0" y="180975"/>
            <a:chExt cx="11801475" cy="6286500"/>
          </a:xfrm>
        </p:grpSpPr>
        <p:sp>
          <p:nvSpPr>
            <p:cNvPr id="3" name="object 3"/>
            <p:cNvSpPr/>
            <p:nvPr/>
          </p:nvSpPr>
          <p:spPr>
            <a:xfrm>
              <a:off x="0" y="180975"/>
              <a:ext cx="6095999" cy="628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1219200"/>
              <a:ext cx="5705475" cy="4200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476250"/>
            <a:ext cx="11449050" cy="5353050"/>
            <a:chOff x="228600" y="476250"/>
            <a:chExt cx="11449050" cy="5353050"/>
          </a:xfrm>
        </p:grpSpPr>
        <p:sp>
          <p:nvSpPr>
            <p:cNvPr id="3" name="object 3"/>
            <p:cNvSpPr/>
            <p:nvPr/>
          </p:nvSpPr>
          <p:spPr>
            <a:xfrm>
              <a:off x="228600" y="476250"/>
              <a:ext cx="6858000" cy="5353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600" y="704850"/>
              <a:ext cx="4591050" cy="4895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338829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5" smtClean="0">
                <a:latin typeface="Gothic Uralic"/>
                <a:cs typeface="Gothic Uralic"/>
              </a:rPr>
              <a:t>K</a:t>
            </a:r>
            <a:r>
              <a:rPr lang="en-US" sz="2400" b="1" spc="5" dirty="0" smtClean="0">
                <a:latin typeface="Gothic Uralic"/>
                <a:cs typeface="Gothic Uralic"/>
              </a:rPr>
              <a:t>a</a:t>
            </a:r>
            <a:r>
              <a:rPr sz="2400" b="1" spc="5" smtClean="0">
                <a:latin typeface="Gothic Uralic"/>
                <a:cs typeface="Gothic Uralic"/>
              </a:rPr>
              <a:t>riti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10" dirty="0">
                <a:latin typeface="Gothic Uralic"/>
                <a:cs typeface="Gothic Uralic"/>
              </a:rPr>
              <a:t>Bsc.non.med.1</a:t>
            </a:r>
            <a:r>
              <a:rPr sz="2325" b="1" spc="-15" baseline="26881" dirty="0">
                <a:latin typeface="Gothic Uralic"/>
                <a:cs typeface="Gothic Uralic"/>
              </a:rPr>
              <a:t>st</a:t>
            </a:r>
            <a:r>
              <a:rPr sz="2325" b="1" spc="487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50" y="419100"/>
            <a:ext cx="11849100" cy="5838825"/>
            <a:chOff x="171450" y="419100"/>
            <a:chExt cx="11849100" cy="5838825"/>
          </a:xfrm>
        </p:grpSpPr>
        <p:sp>
          <p:nvSpPr>
            <p:cNvPr id="3" name="object 3"/>
            <p:cNvSpPr/>
            <p:nvPr/>
          </p:nvSpPr>
          <p:spPr>
            <a:xfrm>
              <a:off x="171450" y="419100"/>
              <a:ext cx="5448300" cy="5838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0225" y="600075"/>
              <a:ext cx="6410325" cy="565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609600"/>
            <a:ext cx="11849100" cy="5638800"/>
            <a:chOff x="285750" y="609600"/>
            <a:chExt cx="11849100" cy="5638800"/>
          </a:xfrm>
        </p:grpSpPr>
        <p:sp>
          <p:nvSpPr>
            <p:cNvPr id="3" name="object 3"/>
            <p:cNvSpPr/>
            <p:nvPr/>
          </p:nvSpPr>
          <p:spPr>
            <a:xfrm>
              <a:off x="285750" y="609600"/>
              <a:ext cx="5562600" cy="563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8350" y="1285875"/>
              <a:ext cx="6286500" cy="4629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0"/>
            <a:ext cx="11506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CROW</a:t>
            </a:r>
            <a:endParaRPr lang="en-IN" sz="9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" y="657225"/>
            <a:ext cx="11439525" cy="5534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323850"/>
            <a:ext cx="11268075" cy="6305550"/>
            <a:chOff x="266700" y="323850"/>
            <a:chExt cx="11268075" cy="6305550"/>
          </a:xfrm>
        </p:grpSpPr>
        <p:sp>
          <p:nvSpPr>
            <p:cNvPr id="3" name="object 3"/>
            <p:cNvSpPr/>
            <p:nvPr/>
          </p:nvSpPr>
          <p:spPr>
            <a:xfrm>
              <a:off x="266700" y="323850"/>
              <a:ext cx="6286499" cy="6305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15125" y="962025"/>
              <a:ext cx="4819650" cy="4333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092" y="902335"/>
            <a:ext cx="285877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800" spc="20" dirty="0"/>
              <a:t>2</a:t>
            </a:r>
            <a:r>
              <a:rPr sz="4800" spc="30" baseline="25173" dirty="0"/>
              <a:t>nd</a:t>
            </a:r>
            <a:r>
              <a:rPr sz="4800" spc="405" baseline="25173" dirty="0"/>
              <a:t> </a:t>
            </a:r>
            <a:r>
              <a:rPr sz="4800" spc="-10" dirty="0"/>
              <a:t>year:-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92" y="2129853"/>
            <a:ext cx="1828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Manjot-kaur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33792" y="2616263"/>
            <a:ext cx="2683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othic Uralic"/>
                <a:cs typeface="Gothic Uralic"/>
              </a:rPr>
              <a:t>Bsc-med-2</a:t>
            </a:r>
            <a:r>
              <a:rPr sz="2325" b="1" spc="-15" baseline="26881" dirty="0">
                <a:latin typeface="Gothic Uralic"/>
                <a:cs typeface="Gothic Uralic"/>
              </a:rPr>
              <a:t>nd</a:t>
            </a:r>
            <a:r>
              <a:rPr sz="2325" b="1" spc="532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289052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10" dirty="0">
                <a:latin typeface="Gothic Uralic"/>
                <a:cs typeface="Gothic Uralic"/>
              </a:rPr>
              <a:t>Harleen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10" dirty="0">
                <a:latin typeface="Gothic Uralic"/>
                <a:cs typeface="Gothic Uralic"/>
              </a:rPr>
              <a:t>Bsc-med-2</a:t>
            </a:r>
            <a:r>
              <a:rPr sz="2325" b="1" spc="-15" baseline="26881" dirty="0">
                <a:latin typeface="Gothic Uralic"/>
                <a:cs typeface="Gothic Uralic"/>
              </a:rPr>
              <a:t>nd</a:t>
            </a:r>
            <a:r>
              <a:rPr sz="2325" b="1" spc="532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5" y="171450"/>
            <a:ext cx="11725275" cy="631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" y="219075"/>
            <a:ext cx="11591925" cy="6048375"/>
            <a:chOff x="247650" y="219075"/>
            <a:chExt cx="11591925" cy="6048375"/>
          </a:xfrm>
        </p:grpSpPr>
        <p:sp>
          <p:nvSpPr>
            <p:cNvPr id="3" name="object 3"/>
            <p:cNvSpPr/>
            <p:nvPr/>
          </p:nvSpPr>
          <p:spPr>
            <a:xfrm>
              <a:off x="247650" y="809625"/>
              <a:ext cx="5629275" cy="523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67375" y="219075"/>
              <a:ext cx="6172200" cy="2905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6925" y="2914650"/>
              <a:ext cx="5762625" cy="3352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289052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5" dirty="0">
                <a:latin typeface="Gothic Uralic"/>
                <a:cs typeface="Gothic Uralic"/>
              </a:rPr>
              <a:t>Simranjit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spc="20" dirty="0">
                <a:latin typeface="Gothic Uralic"/>
                <a:cs typeface="Gothic Uralic"/>
              </a:rPr>
              <a:t>2</a:t>
            </a:r>
            <a:r>
              <a:rPr sz="2325" b="1" spc="30" baseline="26881" dirty="0">
                <a:latin typeface="Gothic Uralic"/>
                <a:cs typeface="Gothic Uralic"/>
              </a:rPr>
              <a:t>nd</a:t>
            </a:r>
            <a:r>
              <a:rPr sz="2325" b="1" spc="345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975" y="180975"/>
            <a:ext cx="11658600" cy="6124575"/>
            <a:chOff x="180975" y="180975"/>
            <a:chExt cx="11658600" cy="6124575"/>
          </a:xfrm>
        </p:grpSpPr>
        <p:sp>
          <p:nvSpPr>
            <p:cNvPr id="3" name="object 3"/>
            <p:cNvSpPr/>
            <p:nvPr/>
          </p:nvSpPr>
          <p:spPr>
            <a:xfrm>
              <a:off x="180975" y="180975"/>
              <a:ext cx="6076950" cy="6124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10150" y="1857375"/>
              <a:ext cx="6829425" cy="4448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1127760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714750"/>
            <a:ext cx="6467475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0950" y="3429000"/>
            <a:ext cx="2924175" cy="315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289052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15" dirty="0">
                <a:latin typeface="Gothic Uralic"/>
                <a:cs typeface="Gothic Uralic"/>
              </a:rPr>
              <a:t>Gaganpreet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spc="20" dirty="0">
                <a:latin typeface="Gothic Uralic"/>
                <a:cs typeface="Gothic Uralic"/>
              </a:rPr>
              <a:t>2</a:t>
            </a:r>
            <a:r>
              <a:rPr sz="2325" b="1" spc="30" baseline="26881" dirty="0">
                <a:latin typeface="Gothic Uralic"/>
                <a:cs typeface="Gothic Uralic"/>
              </a:rPr>
              <a:t>nd</a:t>
            </a:r>
            <a:r>
              <a:rPr sz="2325" b="1" spc="345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8675" y="809625"/>
            <a:ext cx="10410825" cy="4895850"/>
            <a:chOff x="828675" y="809625"/>
            <a:chExt cx="10410825" cy="4895850"/>
          </a:xfrm>
        </p:grpSpPr>
        <p:sp>
          <p:nvSpPr>
            <p:cNvPr id="3" name="object 3"/>
            <p:cNvSpPr/>
            <p:nvPr/>
          </p:nvSpPr>
          <p:spPr>
            <a:xfrm>
              <a:off x="828675" y="809625"/>
              <a:ext cx="5762625" cy="4895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91300" y="885825"/>
              <a:ext cx="4648200" cy="481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525" y="666750"/>
            <a:ext cx="11410950" cy="5114925"/>
            <a:chOff x="390525" y="666750"/>
            <a:chExt cx="11410950" cy="5114925"/>
          </a:xfrm>
        </p:grpSpPr>
        <p:sp>
          <p:nvSpPr>
            <p:cNvPr id="3" name="object 3"/>
            <p:cNvSpPr/>
            <p:nvPr/>
          </p:nvSpPr>
          <p:spPr>
            <a:xfrm>
              <a:off x="390525" y="666750"/>
              <a:ext cx="5048250" cy="5114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0" y="666750"/>
              <a:ext cx="6467475" cy="5114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13013"/>
            <a:ext cx="2223135" cy="80772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2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1800" spc="10" dirty="0">
                <a:latin typeface="Gothic Uralic"/>
                <a:cs typeface="Gothic Uralic"/>
              </a:rPr>
              <a:t>Manroop</a:t>
            </a:r>
            <a:r>
              <a:rPr sz="1800" spc="-165" dirty="0">
                <a:latin typeface="Gothic Uralic"/>
                <a:cs typeface="Gothic Uralic"/>
              </a:rPr>
              <a:t> </a:t>
            </a:r>
            <a:r>
              <a:rPr sz="1800" spc="-5" dirty="0">
                <a:latin typeface="Gothic Uralic"/>
                <a:cs typeface="Gothic Uralic"/>
              </a:rPr>
              <a:t>kaur</a:t>
            </a:r>
            <a:endParaRPr sz="18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2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1800" spc="20" dirty="0">
                <a:latin typeface="Gothic Uralic"/>
                <a:cs typeface="Gothic Uralic"/>
              </a:rPr>
              <a:t>Bsc </a:t>
            </a:r>
            <a:r>
              <a:rPr sz="1800" spc="25" dirty="0">
                <a:latin typeface="Gothic Uralic"/>
                <a:cs typeface="Gothic Uralic"/>
              </a:rPr>
              <a:t>med. </a:t>
            </a:r>
            <a:r>
              <a:rPr sz="1800" spc="-5" dirty="0">
                <a:latin typeface="Gothic Uralic"/>
                <a:cs typeface="Gothic Uralic"/>
              </a:rPr>
              <a:t>2</a:t>
            </a:r>
            <a:r>
              <a:rPr sz="1800" spc="-7" baseline="23148" dirty="0">
                <a:latin typeface="Gothic Uralic"/>
                <a:cs typeface="Gothic Uralic"/>
              </a:rPr>
              <a:t>nd</a:t>
            </a:r>
            <a:r>
              <a:rPr sz="1800" spc="-150" baseline="23148" dirty="0">
                <a:latin typeface="Gothic Uralic"/>
                <a:cs typeface="Gothic Uralic"/>
              </a:rPr>
              <a:t> </a:t>
            </a:r>
            <a:r>
              <a:rPr sz="1800" dirty="0">
                <a:latin typeface="Gothic Uralic"/>
                <a:cs typeface="Gothic Uralic"/>
              </a:rPr>
              <a:t>year</a:t>
            </a:r>
            <a:endParaRPr sz="1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609600"/>
            <a:ext cx="11934825" cy="5800725"/>
            <a:chOff x="257175" y="609600"/>
            <a:chExt cx="11934825" cy="5800725"/>
          </a:xfrm>
        </p:grpSpPr>
        <p:sp>
          <p:nvSpPr>
            <p:cNvPr id="3" name="object 3"/>
            <p:cNvSpPr/>
            <p:nvPr/>
          </p:nvSpPr>
          <p:spPr>
            <a:xfrm>
              <a:off x="257175" y="609600"/>
              <a:ext cx="5076825" cy="5800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0" y="809625"/>
              <a:ext cx="6858000" cy="5229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325" y="828675"/>
            <a:ext cx="11382375" cy="5105400"/>
            <a:chOff x="314325" y="828675"/>
            <a:chExt cx="11382375" cy="5105400"/>
          </a:xfrm>
        </p:grpSpPr>
        <p:sp>
          <p:nvSpPr>
            <p:cNvPr id="3" name="object 3"/>
            <p:cNvSpPr/>
            <p:nvPr/>
          </p:nvSpPr>
          <p:spPr>
            <a:xfrm>
              <a:off x="314325" y="828675"/>
              <a:ext cx="5781675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15025" y="876300"/>
              <a:ext cx="5781675" cy="5019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219075"/>
            <a:ext cx="10868025" cy="6419850"/>
            <a:chOff x="190500" y="219075"/>
            <a:chExt cx="10868025" cy="6419850"/>
          </a:xfrm>
        </p:grpSpPr>
        <p:sp>
          <p:nvSpPr>
            <p:cNvPr id="3" name="object 3"/>
            <p:cNvSpPr/>
            <p:nvPr/>
          </p:nvSpPr>
          <p:spPr>
            <a:xfrm>
              <a:off x="190500" y="219075"/>
              <a:ext cx="6858000" cy="3686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05350" y="3752850"/>
              <a:ext cx="6353175" cy="2886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19075"/>
            <a:ext cx="10744200" cy="6419850"/>
            <a:chOff x="228600" y="219075"/>
            <a:chExt cx="10744200" cy="6419850"/>
          </a:xfrm>
        </p:grpSpPr>
        <p:sp>
          <p:nvSpPr>
            <p:cNvPr id="3" name="object 3"/>
            <p:cNvSpPr/>
            <p:nvPr/>
          </p:nvSpPr>
          <p:spPr>
            <a:xfrm>
              <a:off x="228600" y="219075"/>
              <a:ext cx="6238875" cy="4229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3950" y="4419600"/>
              <a:ext cx="6038850" cy="2219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289052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5" dirty="0">
                <a:latin typeface="Gothic Uralic"/>
                <a:cs typeface="Gothic Uralic"/>
              </a:rPr>
              <a:t>Isha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spc="20" dirty="0">
                <a:latin typeface="Gothic Uralic"/>
                <a:cs typeface="Gothic Uralic"/>
              </a:rPr>
              <a:t>2</a:t>
            </a:r>
            <a:r>
              <a:rPr sz="2325" b="1" spc="30" baseline="26881" dirty="0">
                <a:latin typeface="Gothic Uralic"/>
                <a:cs typeface="Gothic Uralic"/>
              </a:rPr>
              <a:t>nd</a:t>
            </a:r>
            <a:r>
              <a:rPr sz="2325" b="1" spc="345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38800" y="1219200"/>
            <a:ext cx="626745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5105400" cy="36625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Bird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chemeClr val="bg1"/>
                </a:solidFill>
              </a:rPr>
              <a:t>Watcher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Sparrow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266700"/>
            <a:ext cx="11791950" cy="574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364" y="1608137"/>
            <a:ext cx="220281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7200" spc="15" baseline="-16782" dirty="0"/>
              <a:t>3</a:t>
            </a:r>
            <a:r>
              <a:rPr sz="3200" spc="10" dirty="0"/>
              <a:t>rd-Year:-</a:t>
            </a:r>
            <a:endParaRPr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92" y="2009584"/>
            <a:ext cx="3527425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930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2400" b="1" spc="-20" dirty="0">
                <a:latin typeface="Gothic Uralic"/>
                <a:cs typeface="Gothic Uralic"/>
              </a:rPr>
              <a:t>Pooja</a:t>
            </a:r>
            <a:r>
              <a:rPr sz="2400" b="1" spc="65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kumari</a:t>
            </a:r>
            <a:endParaRPr sz="2400">
              <a:latin typeface="Gothic Uralic"/>
              <a:cs typeface="Gothic Uralic"/>
            </a:endParaRPr>
          </a:p>
          <a:p>
            <a:pPr marL="1930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1936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non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spc="-5" dirty="0">
                <a:latin typeface="Gothic Uralic"/>
                <a:cs typeface="Gothic Uralic"/>
              </a:rPr>
              <a:t>3rd</a:t>
            </a:r>
            <a:r>
              <a:rPr sz="2400" b="1" spc="50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075" y="485775"/>
            <a:ext cx="9410700" cy="547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6825" y="457200"/>
            <a:ext cx="9848850" cy="5943600"/>
            <a:chOff x="1266825" y="457200"/>
            <a:chExt cx="9848850" cy="5943600"/>
          </a:xfrm>
        </p:grpSpPr>
        <p:sp>
          <p:nvSpPr>
            <p:cNvPr id="3" name="object 3"/>
            <p:cNvSpPr/>
            <p:nvPr/>
          </p:nvSpPr>
          <p:spPr>
            <a:xfrm>
              <a:off x="1266825" y="457200"/>
              <a:ext cx="4419600" cy="594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6425" y="723900"/>
              <a:ext cx="5429250" cy="541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295275"/>
            <a:ext cx="8801100" cy="626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472179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5" dirty="0">
                <a:latin typeface="Gothic Uralic"/>
                <a:cs typeface="Gothic Uralic"/>
              </a:rPr>
              <a:t>Manisha</a:t>
            </a:r>
            <a:r>
              <a:rPr sz="2400" b="1" spc="-15" dirty="0">
                <a:latin typeface="Gothic Uralic"/>
                <a:cs typeface="Gothic Uralic"/>
              </a:rPr>
              <a:t> </a:t>
            </a:r>
            <a:r>
              <a:rPr sz="2400" b="1" spc="-10" dirty="0">
                <a:latin typeface="Gothic Uralic"/>
                <a:cs typeface="Gothic Uralic"/>
              </a:rPr>
              <a:t>ranga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non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spc="15" dirty="0">
                <a:latin typeface="Gothic Uralic"/>
                <a:cs typeface="Gothic Uralic"/>
              </a:rPr>
              <a:t>3</a:t>
            </a:r>
            <a:r>
              <a:rPr sz="2325" b="1" spc="22" baseline="26881" dirty="0">
                <a:latin typeface="Gothic Uralic"/>
                <a:cs typeface="Gothic Uralic"/>
              </a:rPr>
              <a:t>rd</a:t>
            </a:r>
            <a:r>
              <a:rPr sz="2325" b="1" spc="359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975" y="400050"/>
            <a:ext cx="10306050" cy="5629275"/>
            <a:chOff x="942975" y="400050"/>
            <a:chExt cx="10306050" cy="5629275"/>
          </a:xfrm>
        </p:grpSpPr>
        <p:sp>
          <p:nvSpPr>
            <p:cNvPr id="3" name="object 3"/>
            <p:cNvSpPr/>
            <p:nvPr/>
          </p:nvSpPr>
          <p:spPr>
            <a:xfrm>
              <a:off x="942975" y="466725"/>
              <a:ext cx="5153025" cy="5495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400050"/>
              <a:ext cx="5153025" cy="562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425" y="561975"/>
            <a:ext cx="9296400" cy="5419725"/>
            <a:chOff x="733425" y="561975"/>
            <a:chExt cx="9296400" cy="5419725"/>
          </a:xfrm>
        </p:grpSpPr>
        <p:sp>
          <p:nvSpPr>
            <p:cNvPr id="3" name="object 3"/>
            <p:cNvSpPr/>
            <p:nvPr/>
          </p:nvSpPr>
          <p:spPr>
            <a:xfrm>
              <a:off x="733425" y="561975"/>
              <a:ext cx="4953000" cy="5372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6425" y="561975"/>
              <a:ext cx="4343400" cy="5419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623945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dirty="0">
                <a:latin typeface="Gothic Uralic"/>
                <a:cs typeface="Gothic Uralic"/>
              </a:rPr>
              <a:t>Rajvir</a:t>
            </a:r>
            <a:r>
              <a:rPr sz="2400" b="1" spc="-25" dirty="0">
                <a:latin typeface="Gothic Uralic"/>
                <a:cs typeface="Gothic Uralic"/>
              </a:rPr>
              <a:t> </a:t>
            </a:r>
            <a:r>
              <a:rPr sz="2400" b="1" dirty="0">
                <a:latin typeface="Gothic Uralic"/>
                <a:cs typeface="Gothic Uralic"/>
              </a:rPr>
              <a:t>kaur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comp. </a:t>
            </a:r>
            <a:r>
              <a:rPr sz="2400" b="1" dirty="0">
                <a:latin typeface="Gothic Uralic"/>
                <a:cs typeface="Gothic Uralic"/>
              </a:rPr>
              <a:t>Sci. </a:t>
            </a:r>
            <a:r>
              <a:rPr sz="2400" b="1" spc="15" dirty="0">
                <a:latin typeface="Gothic Uralic"/>
                <a:cs typeface="Gothic Uralic"/>
              </a:rPr>
              <a:t>3</a:t>
            </a:r>
            <a:r>
              <a:rPr sz="2325" b="1" spc="22" baseline="26881" dirty="0">
                <a:latin typeface="Gothic Uralic"/>
                <a:cs typeface="Gothic Uralic"/>
              </a:rPr>
              <a:t>rd</a:t>
            </a:r>
            <a:r>
              <a:rPr sz="2325" b="1" spc="375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5925" y="371475"/>
            <a:ext cx="8467725" cy="615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51917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20" dirty="0">
                <a:latin typeface="Gothic Uralic"/>
                <a:cs typeface="Gothic Uralic"/>
              </a:rPr>
              <a:t>Jasmeen</a:t>
            </a:r>
            <a:r>
              <a:rPr sz="2400" b="1" spc="125" dirty="0">
                <a:latin typeface="Gothic Uralic"/>
                <a:cs typeface="Gothic Uralic"/>
              </a:rPr>
              <a:t> </a:t>
            </a:r>
            <a:r>
              <a:rPr sz="2400" b="1" dirty="0">
                <a:latin typeface="Gothic Uralic"/>
                <a:cs typeface="Gothic Uralic"/>
              </a:rPr>
              <a:t>kaur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non-med. </a:t>
            </a:r>
            <a:r>
              <a:rPr sz="2400" b="1" spc="15" dirty="0">
                <a:latin typeface="Gothic Uralic"/>
                <a:cs typeface="Gothic Uralic"/>
              </a:rPr>
              <a:t>3</a:t>
            </a:r>
            <a:r>
              <a:rPr sz="2325" b="1" spc="22" baseline="26881" dirty="0">
                <a:latin typeface="Gothic Uralic"/>
                <a:cs typeface="Gothic Uralic"/>
              </a:rPr>
              <a:t>rd</a:t>
            </a:r>
            <a:r>
              <a:rPr sz="2325" b="1" spc="450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825" y="695325"/>
            <a:ext cx="10296525" cy="546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254254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dirty="0">
                <a:latin typeface="Gothic Uralic"/>
                <a:cs typeface="Gothic Uralic"/>
              </a:rPr>
              <a:t>Lakshmi</a:t>
            </a:r>
            <a:r>
              <a:rPr sz="2400" b="1" spc="-114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kumari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15" dirty="0">
                <a:latin typeface="Gothic Uralic"/>
                <a:cs typeface="Gothic Uralic"/>
              </a:rPr>
              <a:t>3</a:t>
            </a:r>
            <a:r>
              <a:rPr sz="2325" b="1" spc="22" baseline="26881" dirty="0">
                <a:latin typeface="Gothic Uralic"/>
                <a:cs typeface="Gothic Uralic"/>
              </a:rPr>
              <a:t>rd</a:t>
            </a:r>
            <a:r>
              <a:rPr sz="2325" b="1" spc="270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2650" y="209550"/>
            <a:ext cx="7886700" cy="634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428625"/>
            <a:ext cx="10029825" cy="595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"/>
            <a:ext cx="6095999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0775" y="1009650"/>
            <a:ext cx="5686425" cy="512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725" y="333375"/>
            <a:ext cx="9725025" cy="619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547745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10" dirty="0">
                <a:latin typeface="Gothic Uralic"/>
                <a:cs typeface="Gothic Uralic"/>
              </a:rPr>
              <a:t>Amanjot</a:t>
            </a:r>
            <a:r>
              <a:rPr sz="2400" b="1" spc="20" dirty="0">
                <a:latin typeface="Gothic Uralic"/>
                <a:cs typeface="Gothic Uralic"/>
              </a:rPr>
              <a:t> </a:t>
            </a:r>
            <a:r>
              <a:rPr sz="2400" b="1" dirty="0">
                <a:latin typeface="Gothic Uralic"/>
                <a:cs typeface="Gothic Uralic"/>
              </a:rPr>
              <a:t>kaur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non. </a:t>
            </a:r>
            <a:r>
              <a:rPr sz="2400" b="1" spc="-10" dirty="0">
                <a:latin typeface="Gothic Uralic"/>
                <a:cs typeface="Gothic Uralic"/>
              </a:rPr>
              <a:t>Med. </a:t>
            </a:r>
            <a:r>
              <a:rPr sz="2400" b="1" spc="15" dirty="0">
                <a:latin typeface="Gothic Uralic"/>
                <a:cs typeface="Gothic Uralic"/>
              </a:rPr>
              <a:t>3</a:t>
            </a:r>
            <a:r>
              <a:rPr sz="2325" b="1" spc="22" baseline="26881" dirty="0">
                <a:latin typeface="Gothic Uralic"/>
                <a:cs typeface="Gothic Uralic"/>
              </a:rPr>
              <a:t>rd</a:t>
            </a:r>
            <a:r>
              <a:rPr sz="2325" b="1" spc="375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6975" y="276225"/>
            <a:ext cx="7258050" cy="630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707129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15" dirty="0">
                <a:latin typeface="Gothic Uralic"/>
                <a:cs typeface="Gothic Uralic"/>
              </a:rPr>
              <a:t>Mandeep</a:t>
            </a:r>
            <a:r>
              <a:rPr sz="2400" b="1" spc="60" dirty="0">
                <a:latin typeface="Gothic Uralic"/>
                <a:cs typeface="Gothic Uralic"/>
              </a:rPr>
              <a:t> </a:t>
            </a:r>
            <a:r>
              <a:rPr sz="2400" b="1" dirty="0">
                <a:latin typeface="Gothic Uralic"/>
                <a:cs typeface="Gothic Uralic"/>
              </a:rPr>
              <a:t>kaur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comp. </a:t>
            </a:r>
            <a:r>
              <a:rPr sz="2400" b="1" dirty="0">
                <a:latin typeface="Gothic Uralic"/>
                <a:cs typeface="Gothic Uralic"/>
              </a:rPr>
              <a:t>Sci. </a:t>
            </a:r>
            <a:r>
              <a:rPr sz="2400" b="1" spc="15" dirty="0">
                <a:latin typeface="Gothic Uralic"/>
                <a:cs typeface="Gothic Uralic"/>
              </a:rPr>
              <a:t>3</a:t>
            </a:r>
            <a:r>
              <a:rPr sz="2325" b="1" spc="22" baseline="26881" dirty="0">
                <a:latin typeface="Gothic Uralic"/>
                <a:cs typeface="Gothic Uralic"/>
              </a:rPr>
              <a:t>rd</a:t>
            </a:r>
            <a:r>
              <a:rPr sz="2325" b="1" spc="382" baseline="26881" dirty="0">
                <a:latin typeface="Gothic Uralic"/>
                <a:cs typeface="Gothic Uralic"/>
              </a:rPr>
              <a:t> </a:t>
            </a:r>
            <a:r>
              <a:rPr sz="2400" b="1" spc="-10" dirty="0">
                <a:latin typeface="Gothic Uralic"/>
                <a:cs typeface="Gothic Uralic"/>
              </a:rPr>
              <a:t>year.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257175"/>
            <a:ext cx="11620500" cy="6343650"/>
            <a:chOff x="285750" y="257175"/>
            <a:chExt cx="11620500" cy="6343650"/>
          </a:xfrm>
        </p:grpSpPr>
        <p:sp>
          <p:nvSpPr>
            <p:cNvPr id="3" name="object 3"/>
            <p:cNvSpPr/>
            <p:nvPr/>
          </p:nvSpPr>
          <p:spPr>
            <a:xfrm>
              <a:off x="285750" y="257175"/>
              <a:ext cx="6305550" cy="393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91300" y="1181100"/>
              <a:ext cx="5314950" cy="5419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225" y="276225"/>
            <a:ext cx="10382250" cy="630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2785110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dirty="0">
                <a:latin typeface="Gothic Uralic"/>
                <a:cs typeface="Gothic Uralic"/>
              </a:rPr>
              <a:t>Payal</a:t>
            </a:r>
            <a:r>
              <a:rPr sz="2400" b="1" spc="-60" dirty="0">
                <a:latin typeface="Gothic Uralic"/>
                <a:cs typeface="Gothic Uralic"/>
              </a:rPr>
              <a:t> </a:t>
            </a:r>
            <a:r>
              <a:rPr sz="2400" b="1" spc="-10" dirty="0">
                <a:latin typeface="Gothic Uralic"/>
                <a:cs typeface="Gothic Uralic"/>
              </a:rPr>
              <a:t>sharma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5" dirty="0">
                <a:latin typeface="Gothic Uralic"/>
                <a:cs typeface="Gothic Uralic"/>
              </a:rPr>
              <a:t>med-3</a:t>
            </a:r>
            <a:r>
              <a:rPr sz="2325" b="1" spc="-7" baseline="26881" dirty="0">
                <a:latin typeface="Gothic Uralic"/>
                <a:cs typeface="Gothic Uralic"/>
              </a:rPr>
              <a:t>rd</a:t>
            </a:r>
            <a:r>
              <a:rPr sz="2325" b="1" spc="292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125" y="990600"/>
            <a:ext cx="11525250" cy="4876800"/>
            <a:chOff x="238125" y="990600"/>
            <a:chExt cx="11525250" cy="4876800"/>
          </a:xfrm>
        </p:grpSpPr>
        <p:sp>
          <p:nvSpPr>
            <p:cNvPr id="3" name="object 3"/>
            <p:cNvSpPr/>
            <p:nvPr/>
          </p:nvSpPr>
          <p:spPr>
            <a:xfrm>
              <a:off x="238125" y="990600"/>
              <a:ext cx="6229350" cy="487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7475" y="1247775"/>
              <a:ext cx="5295900" cy="4362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25" y="952500"/>
            <a:ext cx="11715750" cy="440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9170" y="2119883"/>
            <a:ext cx="487172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110"/>
              </a:spcBef>
              <a:buClr>
                <a:srgbClr val="252525"/>
              </a:buClr>
              <a:buSzPct val="98484"/>
              <a:buFont typeface="Arial"/>
              <a:buChar char="◦"/>
              <a:tabLst>
                <a:tab pos="311785" algn="l"/>
              </a:tabLst>
            </a:pPr>
            <a:r>
              <a:rPr sz="6600" b="1" dirty="0">
                <a:latin typeface="Gothic Uralic"/>
                <a:cs typeface="Gothic Uralic"/>
              </a:rPr>
              <a:t>Thank-You.</a:t>
            </a:r>
            <a:endParaRPr sz="66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092" y="2009584"/>
            <a:ext cx="3424554" cy="9982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10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-5" dirty="0">
                <a:latin typeface="Gothic Uralic"/>
                <a:cs typeface="Gothic Uralic"/>
              </a:rPr>
              <a:t>Saloni</a:t>
            </a:r>
            <a:endParaRPr sz="2400">
              <a:latin typeface="Gothic Uralic"/>
              <a:cs typeface="Gothic Uralic"/>
            </a:endParaRPr>
          </a:p>
          <a:p>
            <a:pPr marL="218440" indent="-180975">
              <a:lnSpc>
                <a:spcPct val="100000"/>
              </a:lnSpc>
              <a:spcBef>
                <a:spcPts val="950"/>
              </a:spcBef>
              <a:buClr>
                <a:srgbClr val="252525"/>
              </a:buClr>
              <a:buFont typeface="Arial"/>
              <a:buChar char="◦"/>
              <a:tabLst>
                <a:tab pos="219075" algn="l"/>
              </a:tabLst>
            </a:pPr>
            <a:r>
              <a:rPr sz="2400" b="1" spc="10" dirty="0">
                <a:latin typeface="Gothic Uralic"/>
                <a:cs typeface="Gothic Uralic"/>
              </a:rPr>
              <a:t>Bsc </a:t>
            </a:r>
            <a:r>
              <a:rPr sz="2400" b="1" spc="-20" dirty="0">
                <a:latin typeface="Gothic Uralic"/>
                <a:cs typeface="Gothic Uralic"/>
              </a:rPr>
              <a:t>non </a:t>
            </a:r>
            <a:r>
              <a:rPr sz="2400" b="1" spc="-15" dirty="0">
                <a:latin typeface="Gothic Uralic"/>
                <a:cs typeface="Gothic Uralic"/>
              </a:rPr>
              <a:t>med. </a:t>
            </a:r>
            <a:r>
              <a:rPr sz="2400" b="1" dirty="0">
                <a:latin typeface="Gothic Uralic"/>
                <a:cs typeface="Gothic Uralic"/>
              </a:rPr>
              <a:t>1</a:t>
            </a:r>
            <a:r>
              <a:rPr sz="2325" b="1" baseline="26881" dirty="0">
                <a:latin typeface="Gothic Uralic"/>
                <a:cs typeface="Gothic Uralic"/>
              </a:rPr>
              <a:t>st</a:t>
            </a:r>
            <a:r>
              <a:rPr sz="2325" b="1" spc="419" baseline="26881" dirty="0">
                <a:latin typeface="Gothic Uralic"/>
                <a:cs typeface="Gothic Uralic"/>
              </a:rPr>
              <a:t> </a:t>
            </a:r>
            <a:r>
              <a:rPr sz="2400" b="1" spc="-5" dirty="0">
                <a:latin typeface="Gothic Uralic"/>
                <a:cs typeface="Gothic Uralic"/>
              </a:rPr>
              <a:t>year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209550"/>
            <a:ext cx="11534775" cy="6381750"/>
            <a:chOff x="257175" y="209550"/>
            <a:chExt cx="11534775" cy="6381750"/>
          </a:xfrm>
        </p:grpSpPr>
        <p:sp>
          <p:nvSpPr>
            <p:cNvPr id="3" name="object 3"/>
            <p:cNvSpPr/>
            <p:nvPr/>
          </p:nvSpPr>
          <p:spPr>
            <a:xfrm>
              <a:off x="257175" y="209550"/>
              <a:ext cx="6334125" cy="6381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91300" y="1552575"/>
              <a:ext cx="5200650" cy="3695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4950" y="447675"/>
            <a:ext cx="7800975" cy="603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150" y="390525"/>
            <a:ext cx="7667625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126</Words>
  <Application>Microsoft Office PowerPoint</Application>
  <PresentationFormat>Custom</PresentationFormat>
  <Paragraphs>42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Manjot-kaur</vt:lpstr>
      <vt:lpstr>Slide 3</vt:lpstr>
      <vt:lpstr>Slide 4</vt:lpstr>
      <vt:lpstr>Slide 5</vt:lpstr>
      <vt:lpstr>Slide 6</vt:lpstr>
      <vt:lpstr>Slide 7</vt:lpstr>
      <vt:lpstr>Slide 8</vt:lpstr>
      <vt:lpstr>Slide 9</vt:lpstr>
      <vt:lpstr>Sonia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2nd year:-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3rd-Year:-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win7</cp:lastModifiedBy>
  <cp:revision>3</cp:revision>
  <dcterms:created xsi:type="dcterms:W3CDTF">2022-05-19T03:39:13Z</dcterms:created>
  <dcterms:modified xsi:type="dcterms:W3CDTF">2022-05-19T03:53:00Z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2022-04-24T00:00:00Z</vt:filetime>
  </property>
  <property fmtid="{D5CDD505-2E9C-101B-9397-08002B2CF9AE}" pid="3" name="LastSaved">
    <vt:filetime>2022-05-19T00:00:00Z</vt:filetime>
  </property>
</Properties>
</file>